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21" r:id="rId4"/>
    <p:sldId id="1010" r:id="rId5"/>
    <p:sldId id="1022" r:id="rId6"/>
    <p:sldId id="1011" r:id="rId7"/>
    <p:sldId id="1012" r:id="rId8"/>
    <p:sldId id="1025" r:id="rId9"/>
    <p:sldId id="1017" r:id="rId10"/>
    <p:sldId id="1013" r:id="rId11"/>
    <p:sldId id="1018" r:id="rId12"/>
    <p:sldId id="1020" r:id="rId13"/>
    <p:sldId id="1023" r:id="rId14"/>
    <p:sldId id="1014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D909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Find your way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Speed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07247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临时有事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不能带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到自己家做客了。于是她给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写了一张留言条告诉她路线。请阅读留言条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692696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1438066"/>
            <a:ext cx="2325113" cy="37109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06574" y="2447522"/>
            <a:ext cx="11449272" cy="358251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Kate,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the way to my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First,take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bus to the Pearl Square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明珠广场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Next,go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straight for about three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past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Xinhua Bookstore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书店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Then,turn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at the cinema and go straight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 at the clothes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将会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a blue and white building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home is on the third floor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still can’t find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it,call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at 889228</a:t>
            </a:r>
            <a:r>
              <a:rPr lang="en-US" altLang="zh-CN" sz="2400" dirty="0" smtClean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✕✕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Jack,Lucy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will wait for you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algn="r"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going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Helen’s</a:t>
            </a:r>
          </a:p>
        </p:txBody>
      </p:sp>
      <p:sp>
        <p:nvSpPr>
          <p:cNvPr id="2" name="矩形 1"/>
          <p:cNvSpPr/>
          <p:nvPr/>
        </p:nvSpPr>
        <p:spPr>
          <a:xfrm>
            <a:off x="946142" y="8621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20067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根据题干以及署名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的家。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64496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Kate do first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bus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past the Xinhua Bookstore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left at the cinema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517679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“First,take a bus to the Pearl Square.”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可知，说明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首先要做的是乘坐公交车。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3239" y="275246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147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557838" algn="l"/>
                <a:tab pos="5580063" algn="l"/>
                <a:tab pos="9055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Helen’s home is on the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557838" algn="l"/>
                <a:tab pos="5580063" algn="l"/>
                <a:tab pos="90551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557838" algn="l"/>
                <a:tab pos="5580063" algn="l"/>
                <a:tab pos="9055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557838" algn="l"/>
                <a:tab pos="5580063" algn="l"/>
                <a:tab pos="9055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Kate do if she can’t find Helen’s home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557838" algn="l"/>
                <a:tab pos="5580063" algn="l"/>
                <a:tab pos="90551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police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544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19978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home is on the third floor.”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的家在三楼。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9440" y="27750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still can’t find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it,call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at 889228</a:t>
            </a:r>
            <a:r>
              <a:rPr lang="en-US" altLang="zh-CN" b="1" dirty="0" smtClean="0">
                <a:solidFill>
                  <a:srgbClr val="FF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✕✕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找不到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家时应该给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打电话。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88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557838" algn="l"/>
                <a:tab pos="5580063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people will wait for Kate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557838" algn="l"/>
                <a:tab pos="5580063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43444" y="251148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Jack,Lucy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will wait for you.”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三个人等待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19508" y="13793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14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863502"/>
            <a:ext cx="11485848" cy="5450466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endParaRPr lang="en-US" altLang="zh-CN" dirty="0" smtClean="0">
              <a:latin typeface="+mn-ea"/>
              <a:cs typeface="Times New Roman" panose="02020603050405020304" pitchFamily="18" charset="0"/>
            </a:endParaRPr>
          </a:p>
          <a:p>
            <a:pPr algn="ctr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阅读理解题解题技巧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阅读技巧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在做这类阅读题时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首先要快速浏览问题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明确问题的关键信息。然后带着问题去仔细阅读文章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在文中寻找到与问题相关的语句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进行对比分析。比如本题中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首先要做什么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我们就去文中找表示 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的相关内容。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理解技巧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对于文中出现的表示顺序和方向的词要格外注意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这些词往往是解题的关键。同时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要理解每个句子所表达的实际意义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不能只看表面意思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要结合上下文进行理解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077" y="868981"/>
            <a:ext cx="1402335" cy="42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2238" algn="l"/>
                <a:tab pos="5291138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选出所听内容中包含的单词。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291138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291138" algn="l"/>
                <a:tab pos="9055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291138" algn="l"/>
                <a:tab pos="9055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strep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291138" algn="l"/>
                <a:tab pos="9055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291138" algn="l"/>
                <a:tab pos="9055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291138" algn="l"/>
                <a:tab pos="9055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06021"/>
            <a:ext cx="2558919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wash the dishes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43292"/>
            <a:ext cx="255891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one step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148314"/>
            <a:ext cx="255891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 my own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28386" y="208280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79995" y="33569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79995" y="46430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2238" algn="l"/>
                <a:tab pos="5291138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craw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291138" algn="l"/>
                <a:tab pos="9055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291138" algn="l"/>
                <a:tab pos="9055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7935" y="2277700"/>
            <a:ext cx="255891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 the road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75016" y="3564138"/>
            <a:ext cx="255891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37264" y="171556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37264" y="30332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121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二、选词填空。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2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to be a singer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歌手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dream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梦想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come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854846" y="1547758"/>
            <a:ext cx="6408712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90550" y="2421401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wish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6235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修饰名词，后半句是对未来的期望（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成为歌手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愿望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720817" y="4329592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true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85010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true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努力吧，你的梦想就会实现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79492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use the knife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ways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看一看两边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street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reach the top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到达顶端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76470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</a:p>
        </p:txBody>
      </p:sp>
      <p:sp>
        <p:nvSpPr>
          <p:cNvPr id="5" name="矩形 4"/>
          <p:cNvSpPr/>
          <p:nvPr/>
        </p:nvSpPr>
        <p:spPr bwMode="auto">
          <a:xfrm>
            <a:off x="2854846" y="899686"/>
            <a:ext cx="6408712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1258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use the knife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当你使用刀具时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63358" y="3500896"/>
            <a:ext cx="9540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cross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2411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street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过马路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，过马路前要左右看，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53133" y="5220322"/>
            <a:ext cx="80342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step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8684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step at a time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一步一步来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78782" y="1593725"/>
            <a:ext cx="1253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careful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634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三、判断下列句子与图片内容是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girl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blind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dog helps 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little girl goes to school on her 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pic>
        <p:nvPicPr>
          <p:cNvPr id="4" name="qtf322.jpg" descr="id:21474964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199662" y="1778713"/>
            <a:ext cx="915134" cy="1345855"/>
          </a:xfrm>
          <a:prstGeom prst="rect">
            <a:avLst/>
          </a:prstGeom>
        </p:spPr>
      </p:pic>
      <p:pic>
        <p:nvPicPr>
          <p:cNvPr id="5" name="qtf323.jpg" descr="id:214749650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99462" y="3595313"/>
            <a:ext cx="1668001" cy="134585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82638" y="20672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65575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图片显示一位盲人女孩以及帮助她的狗，句子与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图片相符，填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7168" y="39968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456347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图片展示一个小女孩独自上学的场景，句子与图片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相符，填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Remember,cross the road and the cinema 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324.jpg" descr="id:21474965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05757" y="1177184"/>
            <a:ext cx="2808312" cy="1069111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3364" y="308671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bike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325.jpg" descr="id:21474965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99262" y="3212976"/>
            <a:ext cx="1992486" cy="92872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75266" y="1232264"/>
            <a:ext cx="494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F</a:t>
            </a:r>
            <a:endParaRPr lang="zh-CN" alt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23577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图片展示小男孩应向右转去电影院，填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6388" y="3186342"/>
            <a:ext cx="494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F</a:t>
            </a:r>
            <a:endParaRPr lang="zh-CN" altLang="en-US" dirty="0"/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360854" y="369844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图片中没有自行车，填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93319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图片匹配题解题技巧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先整体观察图片内容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了解大概场景和元素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比如本题中有不同人物场景和路线指示。逐一分析每个句子的含义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提取关键信息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如人物、地点、动作等。将句子关键信息与图片元素进行对应匹配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选择最符合的位置标注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335" y="748586"/>
            <a:ext cx="1425147" cy="43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6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四、给下列句子排序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组成一段完整的对话。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straight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station,please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991516" y="1511418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5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91516" y="213144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91516" y="275554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91516" y="340919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91516" y="405104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91516" y="468693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830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1119</Words>
  <Application>Microsoft Office PowerPoint</Application>
  <PresentationFormat>自定义</PresentationFormat>
  <Paragraphs>113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365</cp:revision>
  <dcterms:created xsi:type="dcterms:W3CDTF">2020-11-06T05:24:00Z</dcterms:created>
  <dcterms:modified xsi:type="dcterms:W3CDTF">2025-06-30T08:13:26Z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